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6" r:id="rId5"/>
    <p:sldId id="267" r:id="rId6"/>
    <p:sldId id="258" r:id="rId7"/>
    <p:sldId id="259" r:id="rId8"/>
    <p:sldId id="262" r:id="rId9"/>
    <p:sldId id="260" r:id="rId10"/>
    <p:sldId id="263" r:id="rId11"/>
    <p:sldId id="261" r:id="rId12"/>
    <p:sldId id="26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73C62-F0EF-9C24-5E48-D3D59A8D9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A57F3F-386A-5784-3CDC-25BF2CDEDB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A8072-536E-7508-B8B8-77648EEDB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63C36-016A-8BB3-6B11-D98A2D7F5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CDD19-937C-0460-2AD7-BA92ECC9F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975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AD4C-AED5-FAFD-4D12-6E14F79B3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84FE3B-0A8F-E45F-6A38-FE3AA0A786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E31C7-B37C-0B9B-D637-628F3A6B9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6DC9D3-129D-E517-26C5-D90FA0B35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6C7F8-32E0-E61E-A26F-04EF5FFB0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9395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153E35-CE54-D29A-0FB8-7EC9584A84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1A337B-E6A7-1FEE-9ACE-207FD7C21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6FF32-DEC0-8340-D39B-4112D03F4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61841-CACB-5A41-9F95-AE62F1F60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742E6-E8EA-454E-B928-2FE4D29EC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532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CF5D4-1F5D-E67E-1AA9-DB2DE7A5C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5714A-C1D0-E7F6-4933-AEF884020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E6C52-4AA2-06A2-20CB-C1C364504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AB98E-3F0D-B813-99BD-D5749AE5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4C5DC-CCB2-5BD5-2851-F84F8CB6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832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DF7C7-CD96-A9D3-360C-1D5D9DA6C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D31D0E-A51C-AF24-2977-D499168CB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B3376-CE89-D35B-6E3B-BB15696A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A2DE3-5C6B-A12E-C3D3-702B1A06F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5F1AB-D93D-8D08-CD4B-88109E70B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342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F25A0-4E4D-6DB1-9304-4CE4C33D3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4CF33-684A-2B1C-8C93-A7E6B12EA3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50A52-57D5-9E34-5535-928F6DF97E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D7F57-62DA-8069-07F3-542E53A1C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9DD88-FBD0-3171-5CE9-A9F16F1E9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9F1BD-8778-D71E-E137-EF55AE090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965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679F3-7AF8-0BCE-761D-12E6F30AB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5CEEE-30BB-3AF0-0202-509B3D211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B9FDF0-DE15-0CB8-9037-8345FCD69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973ADB-FD4A-328E-8A29-5D0CA1A69A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C9AA43-BE11-BD53-B118-889B3AF0C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A6FB29-E77D-84BD-0E6F-4461F48E0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73394D-9101-6D66-4413-967A1CEC5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6371F1-93B8-458A-4545-6F712824E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4761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6B0B-5E8A-385C-EF51-FF2F97AF1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9283DA-2EC2-7536-BC63-A38ABD605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B6120-B715-477C-F01D-55CC71F68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714CAC-E174-115C-4E6D-C14D520F8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926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1483E-FC48-094E-D7DC-6B5D58673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3B88EF-1F1A-31BC-8AD1-458C61550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BD1723-8216-E095-8D7F-89200BE25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63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54DC0-9BF5-DD71-882C-0F9B1AFC6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000F0-2329-DD77-EB44-F74E3594D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59D94A-29C2-F5BC-972D-EB12A8DEF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28E3-9C95-47F5-B9D9-46250BE41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759FC-B130-4018-2250-3657BE4DA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B8EF1-234F-AB30-6DD2-B9DF6C60D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144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44AB0-AEF1-FF4F-F3E8-BA9E73211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DF5769-9BB7-EFA4-0F8E-5367D2D0EA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74C5B9-F5C4-EBD6-E0E2-0370CC2936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999C3E-7A80-CE33-FB1C-B2280379E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2B94A-524E-36F8-6522-8F86CCDCE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A593ED-9A1E-8FB3-D673-5F2BF869D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5476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22CD23-00F1-9F49-2762-32DF00D20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322A2-C899-FD4C-DD2D-3E018EBCE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13046-6646-CFFF-BAE0-B1B638D78C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00895-1427-4265-BB8E-269B34477571}" type="datetimeFigureOut">
              <a:rPr lang="en-IN" smtClean="0"/>
              <a:t>24-12-2024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C6084-9373-2602-0E19-C836B338C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C17CB-0304-807B-17E2-AAD6593AA2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A820A-828A-486A-BC30-5DF175D669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6220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-schule.de/algorithmen/standardalgorithmen/sortieren/sortierverfahren/insertionsort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yenglishcornerfor4eso.blogspot.com/2019/03/third-conditional-no-possibility-or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lipart-library.com/clipart/721935.htm" TargetMode="Externa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yenglishcornerfor4eso.blogspot.com/2019/03/third-conditional-no-possibility-or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lipart-library.com/clipart/721935.ht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laj2938.tistory.com/75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laj2938.tistory.com/78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DECC9-C167-5706-E6FE-17B18CFF4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33641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IN" dirty="0"/>
              <a:t>Understanding Sorting Algorithms: Bubble Sort, Selection Sort, and Insertion Sort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8EB404-F687-8120-C075-CBB8967088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29625"/>
            <a:ext cx="9144000" cy="1655762"/>
          </a:xfrm>
        </p:spPr>
        <p:txBody>
          <a:bodyPr/>
          <a:lstStyle/>
          <a:p>
            <a:r>
              <a:rPr lang="en-US" dirty="0"/>
              <a:t>A Look into Sorting Algorithms in Python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9175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6A3AF-96BE-19B7-9F11-2865560B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Selection sort in action</a:t>
            </a:r>
            <a:endParaRPr lang="en-IN" b="1" dirty="0"/>
          </a:p>
        </p:txBody>
      </p:sp>
      <p:pic>
        <p:nvPicPr>
          <p:cNvPr id="4" name="Screen Recording 2024-12-25 012526">
            <a:hlinkClick r:id="" action="ppaction://media"/>
            <a:extLst>
              <a:ext uri="{FF2B5EF4-FFF2-40B4-BE49-F238E27FC236}">
                <a16:creationId xmlns:a16="http://schemas.microsoft.com/office/drawing/2014/main" id="{AD5068C0-A84A-4408-9272-70AB9F5F94A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38841" end="141880.64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76450"/>
            <a:ext cx="10515600" cy="3848100"/>
          </a:xfrm>
        </p:spPr>
      </p:pic>
    </p:spTree>
    <p:extLst>
      <p:ext uri="{BB962C8B-B14F-4D97-AF65-F5344CB8AC3E}">
        <p14:creationId xmlns:p14="http://schemas.microsoft.com/office/powerpoint/2010/main" val="231110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A4464-7DDC-553B-721A-1E5DF4875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411B1-D954-DA32-B101-BAAE7A087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Insertion Sort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3E3810-5C6D-0DAD-C44A-93D455B8C212}"/>
              </a:ext>
            </a:extLst>
          </p:cNvPr>
          <p:cNvSpPr txBox="1"/>
          <p:nvPr/>
        </p:nvSpPr>
        <p:spPr>
          <a:xfrm>
            <a:off x="838200" y="1690688"/>
            <a:ext cx="55016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Builds the sorted array one element at a time by inserting elements into their correct position.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Take the next unsorted element.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Move it backward until it's in the correct position relative to the sorted portion.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Repeat until the list is sorted.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944B62C-CD25-7D1B-8F5A-AE7039B8A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6473078" y="1609162"/>
            <a:ext cx="5501640" cy="363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99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6A3AF-96BE-19B7-9F11-2865560B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Insertion sort in action</a:t>
            </a:r>
            <a:endParaRPr lang="en-IN" b="1" dirty="0"/>
          </a:p>
        </p:txBody>
      </p:sp>
      <p:pic>
        <p:nvPicPr>
          <p:cNvPr id="4" name="Screen Recording 2024-12-25 012526">
            <a:hlinkClick r:id="" action="ppaction://media"/>
            <a:extLst>
              <a:ext uri="{FF2B5EF4-FFF2-40B4-BE49-F238E27FC236}">
                <a16:creationId xmlns:a16="http://schemas.microsoft.com/office/drawing/2014/main" id="{AD5068C0-A84A-4408-9272-70AB9F5F94A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35817" end="14799.64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76450"/>
            <a:ext cx="10515600" cy="3848100"/>
          </a:xfrm>
        </p:spPr>
      </p:pic>
    </p:spTree>
    <p:extLst>
      <p:ext uri="{BB962C8B-B14F-4D97-AF65-F5344CB8AC3E}">
        <p14:creationId xmlns:p14="http://schemas.microsoft.com/office/powerpoint/2010/main" val="35927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3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6A3AF-96BE-19B7-9F11-2865560B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Music used in the video</a:t>
            </a:r>
            <a:endParaRPr lang="en-IN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6CD33F-913D-A802-540E-B2CCDD3F6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Royalty Free Music: https://www.bensound.com</a:t>
            </a:r>
          </a:p>
          <a:p>
            <a:r>
              <a:rPr lang="en-US" dirty="0"/>
              <a:t>License code: 4QVIKXA2XNTNT7DL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7293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D1658-21A9-8BD1-F58E-4CBFDD4CB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 to Sorting Algorithms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E0056B-8400-A80A-65E9-5EF58DFBE1B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082777"/>
            <a:ext cx="10272251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Sorting algorithms arrange data in a particular order (ascending or descending).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in data organization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Essential in searching algorithms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Optimizes performance in applications like databases and machine learning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506200-3B1C-24A5-75A2-396653CAC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4180" y="4000500"/>
            <a:ext cx="2857500" cy="2857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61FBF2-6410-D709-DEF8-A6757F44B7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93" b="97306" l="1601" r="95369">
                        <a14:foregroundMark x1="12178" y1="63599" x2="6346" y2="70971"/>
                        <a14:foregroundMark x1="6346" y1="70971" x2="12064" y2="61922"/>
                        <a14:foregroundMark x1="12064" y1="61922" x2="3659" y2="86172"/>
                        <a14:foregroundMark x1="3659" y1="86172" x2="11950" y2="78393"/>
                        <a14:foregroundMark x1="11950" y1="78393" x2="5546" y2="79309"/>
                        <a14:foregroundMark x1="1658" y1="81291" x2="13265" y2="96238"/>
                        <a14:foregroundMark x1="13836" y1="97356" x2="63808" y2="93594"/>
                        <a14:foregroundMark x1="67124" y1="93289" x2="65523" y2="75343"/>
                        <a14:foregroundMark x1="65523" y1="75343" x2="6461" y2="85257"/>
                        <a14:foregroundMark x1="75815" y1="90493" x2="91195" y2="47687"/>
                        <a14:foregroundMark x1="91195" y1="47687" x2="92167" y2="28826"/>
                        <a14:foregroundMark x1="92167" y1="28826" x2="87421" y2="17895"/>
                        <a14:foregroundMark x1="87421" y1="17895" x2="80675" y2="34570"/>
                        <a14:foregroundMark x1="80675" y1="34570" x2="79989" y2="44891"/>
                        <a14:foregroundMark x1="79989" y1="44891" x2="66781" y2="69344"/>
                        <a14:foregroundMark x1="80789" y1="60803" x2="73528" y2="73513"/>
                        <a14:foregroundMark x1="73528" y1="73513" x2="67296" y2="79512"/>
                        <a14:foregroundMark x1="69697" y1="9151" x2="82333" y2="6202"/>
                        <a14:foregroundMark x1="82333" y1="6202" x2="90166" y2="11439"/>
                        <a14:foregroundMark x1="90166" y1="11439" x2="95369" y2="29334"/>
                        <a14:foregroundMark x1="81132" y1="6660" x2="90166" y2="7016"/>
                        <a14:foregroundMark x1="87421" y1="2593" x2="89423" y2="4728"/>
                        <a14:backgroundMark x1="29617" y1="99898" x2="26358" y2="998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751057" y="4000500"/>
            <a:ext cx="2540808" cy="2857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02F838-F2F8-EC31-B9D8-89848BC1FFCB}"/>
              </a:ext>
            </a:extLst>
          </p:cNvPr>
          <p:cNvSpPr txBox="1"/>
          <p:nvPr/>
        </p:nvSpPr>
        <p:spPr>
          <a:xfrm>
            <a:off x="3880364" y="4698005"/>
            <a:ext cx="35920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Real life examples of</a:t>
            </a:r>
          </a:p>
          <a:p>
            <a:pPr algn="ctr"/>
            <a:r>
              <a:rPr lang="en-US" sz="3200" dirty="0"/>
              <a:t>sorted data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324493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02E87-E79F-76EE-4413-C3CD0235E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0BFA8-74BC-EFA0-181C-EF0321442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 to Sorting Algorithms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CE4BD74-2A24-8E2E-7E34-1F48E5D359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20213" y="1169612"/>
            <a:ext cx="10272251" cy="51398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Sorting algorithms arrange data in a particular order (ascending or descending).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in data organization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Essential in searching algorithms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Optimizes performance in applications like databases and machine learning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924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A3FC69-010C-46E5-9229-F4C584A95A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4412" y="0"/>
            <a:ext cx="6993808" cy="69938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00DAD0C-75E0-3027-4013-ABAD8498AD3F}"/>
              </a:ext>
            </a:extLst>
          </p:cNvPr>
          <p:cNvSpPr txBox="1"/>
          <p:nvPr/>
        </p:nvSpPr>
        <p:spPr>
          <a:xfrm>
            <a:off x="7138220" y="1504336"/>
            <a:ext cx="46587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 dictionary is sorted in </a:t>
            </a:r>
            <a:r>
              <a:rPr lang="en-IN" sz="3600" dirty="0"/>
              <a:t>alphabetical</a:t>
            </a:r>
            <a:r>
              <a:rPr lang="en-US" sz="3600" dirty="0"/>
              <a:t> order.</a:t>
            </a:r>
          </a:p>
          <a:p>
            <a:r>
              <a:rPr lang="en-US" sz="3600" dirty="0"/>
              <a:t>If all the words were randomly placed in the dictionary, it would be useless.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871877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A67B75-7BD0-E4D4-0D06-26540A361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1C4D64-D7E2-BFF5-5EBE-CE4F80F5C311}"/>
              </a:ext>
            </a:extLst>
          </p:cNvPr>
          <p:cNvSpPr txBox="1"/>
          <p:nvPr/>
        </p:nvSpPr>
        <p:spPr>
          <a:xfrm>
            <a:off x="7138220" y="1504336"/>
            <a:ext cx="46587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 Phone book is sorted in numerical order.</a:t>
            </a:r>
          </a:p>
          <a:p>
            <a:r>
              <a:rPr lang="en-US" sz="3600" dirty="0"/>
              <a:t>This is for the ease of the user when searching for a particular phone number.</a:t>
            </a:r>
            <a:endParaRPr lang="en-IN" sz="3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19CD36-14E6-E3E6-3E9C-952351103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593" b="97306" l="1601" r="95369">
                        <a14:foregroundMark x1="12178" y1="63599" x2="6346" y2="70971"/>
                        <a14:foregroundMark x1="6346" y1="70971" x2="12064" y2="61922"/>
                        <a14:foregroundMark x1="12064" y1="61922" x2="3659" y2="86172"/>
                        <a14:foregroundMark x1="3659" y1="86172" x2="11950" y2="78393"/>
                        <a14:foregroundMark x1="11950" y1="78393" x2="5546" y2="79309"/>
                        <a14:foregroundMark x1="1658" y1="81291" x2="13265" y2="96238"/>
                        <a14:foregroundMark x1="13836" y1="97356" x2="63808" y2="93594"/>
                        <a14:foregroundMark x1="67124" y1="93289" x2="65523" y2="75343"/>
                        <a14:foregroundMark x1="65523" y1="75343" x2="6461" y2="85257"/>
                        <a14:foregroundMark x1="75815" y1="90493" x2="91195" y2="47687"/>
                        <a14:foregroundMark x1="91195" y1="47687" x2="92167" y2="28826"/>
                        <a14:foregroundMark x1="92167" y1="28826" x2="87421" y2="17895"/>
                        <a14:foregroundMark x1="87421" y1="17895" x2="80675" y2="34570"/>
                        <a14:foregroundMark x1="80675" y1="34570" x2="79989" y2="44891"/>
                        <a14:foregroundMark x1="79989" y1="44891" x2="66781" y2="69344"/>
                        <a14:foregroundMark x1="80789" y1="60803" x2="73528" y2="73513"/>
                        <a14:foregroundMark x1="73528" y1="73513" x2="67296" y2="79512"/>
                        <a14:foregroundMark x1="69697" y1="9151" x2="82333" y2="6202"/>
                        <a14:foregroundMark x1="82333" y1="6202" x2="90166" y2="11439"/>
                        <a14:foregroundMark x1="90166" y1="11439" x2="95369" y2="29334"/>
                        <a14:foregroundMark x1="81132" y1="6660" x2="90166" y2="7016"/>
                        <a14:foregroundMark x1="87421" y1="2593" x2="89423" y2="4728"/>
                        <a14:backgroundMark x1="29617" y1="99898" x2="26358" y2="998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4515" y="290413"/>
            <a:ext cx="5581485" cy="627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67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5C850-2267-C1DC-961F-F253C46A7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Types of Sorting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E74B7-3BDD-4D9A-CB03-546672747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/>
          <a:lstStyle/>
          <a:p>
            <a:r>
              <a:rPr lang="en-US" dirty="0"/>
              <a:t>Bubble Sort: Simple but inefficient for large datasets.</a:t>
            </a:r>
          </a:p>
          <a:p>
            <a:r>
              <a:rPr lang="en-US" dirty="0"/>
              <a:t>Selection Sort: Good for small datasets, easy to understand.</a:t>
            </a:r>
          </a:p>
          <a:p>
            <a:r>
              <a:rPr lang="en-US" dirty="0"/>
              <a:t>Insertion Sort: Efficient for partially sorted data or small datasets.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B70987-5223-C146-F0B1-3EB874701C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97" b="95082" l="1101" r="97998">
                        <a14:foregroundMark x1="98398" y1="15574" x2="98298" y2="90164"/>
                        <a14:foregroundMark x1="98498" y1="13115" x2="97497" y2="18033"/>
                        <a14:foregroundMark x1="93594" y1="14754" x2="93894" y2="87705"/>
                        <a14:foregroundMark x1="93894" y1="87705" x2="93794" y2="90984"/>
                        <a14:foregroundMark x1="89389" y1="18033" x2="89890" y2="90164"/>
                        <a14:foregroundMark x1="85886" y1="31148" x2="85886" y2="94262"/>
                        <a14:foregroundMark x1="95195" y1="95082" x2="93994" y2="95082"/>
                        <a14:foregroundMark x1="82382" y1="39344" x2="81982" y2="89344"/>
                        <a14:foregroundMark x1="77878" y1="40984" x2="78478" y2="90164"/>
                        <a14:foregroundMark x1="74274" y1="43443" x2="73874" y2="87705"/>
                        <a14:foregroundMark x1="73874" y1="87705" x2="73674" y2="88525"/>
                        <a14:foregroundMark x1="69870" y1="46721" x2="69870" y2="90164"/>
                        <a14:foregroundMark x1="66066" y1="44262" x2="66166" y2="88525"/>
                        <a14:foregroundMark x1="61662" y1="46721" x2="62062" y2="90984"/>
                        <a14:foregroundMark x1="58258" y1="50000" x2="57257" y2="68852"/>
                        <a14:foregroundMark x1="57257" y1="68852" x2="58659" y2="91803"/>
                        <a14:foregroundMark x1="54054" y1="54918" x2="54454" y2="87705"/>
                        <a14:foregroundMark x1="50450" y1="56557" x2="50050" y2="88525"/>
                        <a14:foregroundMark x1="46346" y1="58197" x2="46046" y2="90164"/>
                        <a14:foregroundMark x1="42342" y1="57377" x2="42242" y2="88525"/>
                        <a14:foregroundMark x1="38338" y1="58197" x2="38238" y2="90164"/>
                        <a14:foregroundMark x1="33534" y1="68033" x2="34234" y2="90164"/>
                        <a14:foregroundMark x1="30330" y1="69672" x2="30230" y2="88525"/>
                        <a14:foregroundMark x1="26026" y1="67213" x2="25926" y2="89344"/>
                        <a14:foregroundMark x1="21822" y1="71311" x2="22623" y2="93443"/>
                        <a14:foregroundMark x1="17317" y1="69672" x2="18018" y2="87705"/>
                        <a14:foregroundMark x1="18018" y1="87705" x2="18418" y2="91803"/>
                        <a14:foregroundMark x1="13413" y1="72951" x2="14715" y2="90164"/>
                        <a14:foregroundMark x1="8809" y1="76230" x2="10110" y2="91803"/>
                        <a14:foregroundMark x1="5305" y1="77049" x2="6707" y2="90984"/>
                        <a14:foregroundMark x1="1101" y1="80328" x2="2302" y2="901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100052"/>
            <a:ext cx="12192000" cy="275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67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AA89E-9F0F-6661-3C34-16494A55D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Bubble Sort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2958A7-E58A-F9DB-9D4C-EA8E2BF41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06650" y="1581381"/>
            <a:ext cx="4926984" cy="36952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81C879-DA91-EF50-9E59-1FB2BE0F6858}"/>
              </a:ext>
            </a:extLst>
          </p:cNvPr>
          <p:cNvSpPr txBox="1"/>
          <p:nvPr/>
        </p:nvSpPr>
        <p:spPr>
          <a:xfrm>
            <a:off x="838200" y="1690688"/>
            <a:ext cx="606845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Repeatedly compares and swaps adjacent elements if they are in the wrong order.</a:t>
            </a:r>
          </a:p>
          <a:p>
            <a:r>
              <a:rPr lang="en-US" sz="2800" b="1" dirty="0"/>
              <a:t>Steps: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Start at the beginning of the list.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Compare each pair of adjacent elements.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Swap if the first element is greater than the second.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Repeat the process for every element in the list.</a:t>
            </a: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73578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6A3AF-96BE-19B7-9F11-2865560B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Bubble sort in action</a:t>
            </a:r>
            <a:endParaRPr lang="en-IN" b="1" dirty="0"/>
          </a:p>
        </p:txBody>
      </p:sp>
      <p:pic>
        <p:nvPicPr>
          <p:cNvPr id="4" name="Screen Recording 2024-12-25 012526">
            <a:hlinkClick r:id="" action="ppaction://media"/>
            <a:extLst>
              <a:ext uri="{FF2B5EF4-FFF2-40B4-BE49-F238E27FC236}">
                <a16:creationId xmlns:a16="http://schemas.microsoft.com/office/drawing/2014/main" id="{AD5068C0-A84A-4408-9272-70AB9F5F94A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63607" end="202922.64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76450"/>
            <a:ext cx="10515600" cy="3848100"/>
          </a:xfrm>
        </p:spPr>
      </p:pic>
    </p:spTree>
    <p:extLst>
      <p:ext uri="{BB962C8B-B14F-4D97-AF65-F5344CB8AC3E}">
        <p14:creationId xmlns:p14="http://schemas.microsoft.com/office/powerpoint/2010/main" val="242257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BBF1D-7E62-FA42-9EAF-2FF0FC9B5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4EC9B-EC51-476A-FB6A-83379EBB8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Selection Sort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E4566-6CFF-7615-A024-29199AC19F60}"/>
              </a:ext>
            </a:extLst>
          </p:cNvPr>
          <p:cNvSpPr txBox="1"/>
          <p:nvPr/>
        </p:nvSpPr>
        <p:spPr>
          <a:xfrm>
            <a:off x="838200" y="1690688"/>
            <a:ext cx="60684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Finds the minimum element from the unsorted part and swaps it with the first unsorted element.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Start with the first element.</a:t>
            </a:r>
          </a:p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 the smallest element in the unsorted part.</a:t>
            </a:r>
          </a:p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Swap it with the first element.</a:t>
            </a:r>
          </a:p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Repeat the process for the rest of the list.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551BE11-8359-2FF0-93A8-A0D4785E8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473078" y="186690"/>
            <a:ext cx="5501640" cy="648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382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373</Words>
  <Application>Microsoft Office PowerPoint</Application>
  <PresentationFormat>Widescreen</PresentationFormat>
  <Paragraphs>54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Understanding Sorting Algorithms: Bubble Sort, Selection Sort, and Insertion Sort</vt:lpstr>
      <vt:lpstr>Introduction to Sorting Algorithms</vt:lpstr>
      <vt:lpstr>Introduction to Sorting Algorithms</vt:lpstr>
      <vt:lpstr>PowerPoint Presentation</vt:lpstr>
      <vt:lpstr>PowerPoint Presentation</vt:lpstr>
      <vt:lpstr>Types of Sorting Algorithms</vt:lpstr>
      <vt:lpstr>Bubble Sort</vt:lpstr>
      <vt:lpstr>Bubble sort in action</vt:lpstr>
      <vt:lpstr>Selection Sort</vt:lpstr>
      <vt:lpstr>Selection sort in action</vt:lpstr>
      <vt:lpstr>Insertion Sort</vt:lpstr>
      <vt:lpstr>Insertion sort in action</vt:lpstr>
      <vt:lpstr>Music used in the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Vijay Samant</dc:creator>
  <cp:lastModifiedBy>Vijay Samant</cp:lastModifiedBy>
  <cp:revision>1</cp:revision>
  <dcterms:created xsi:type="dcterms:W3CDTF">2024-12-24T17:55:22Z</dcterms:created>
  <dcterms:modified xsi:type="dcterms:W3CDTF">2024-12-25T06:51:10Z</dcterms:modified>
</cp:coreProperties>
</file>

<file path=docProps/thumbnail.jpeg>
</file>